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32" r:id="rId1"/>
  </p:sldMasterIdLst>
  <p:sldIdLst>
    <p:sldId id="256" r:id="rId2"/>
    <p:sldId id="257" r:id="rId3"/>
    <p:sldId id="259" r:id="rId4"/>
    <p:sldId id="260" r:id="rId5"/>
    <p:sldId id="261" r:id="rId6"/>
    <p:sldId id="262" r:id="rId7"/>
    <p:sldId id="263" r:id="rId8"/>
    <p:sldId id="264" r:id="rId9"/>
    <p:sldId id="270" r:id="rId10"/>
    <p:sldId id="272" r:id="rId1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88" d="100"/>
          <a:sy n="88" d="100"/>
        </p:scale>
        <p:origin x="-808" y="-104"/>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1" Type="http://schemas.openxmlformats.org/officeDocument/2006/relationships/slide" Target="slides/slide10.xml"/><Relationship Id="rId12" Type="http://schemas.openxmlformats.org/officeDocument/2006/relationships/printerSettings" Target="printerSettings/printerSettings1.bin"/><Relationship Id="rId13" Type="http://schemas.openxmlformats.org/officeDocument/2006/relationships/presProps" Target="presProps.xml"/><Relationship Id="rId14" Type="http://schemas.openxmlformats.org/officeDocument/2006/relationships/viewProps" Target="viewProps.xml"/><Relationship Id="rId15" Type="http://schemas.openxmlformats.org/officeDocument/2006/relationships/theme" Target="theme/theme1.xml"/><Relationship Id="rId16"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9347200" y="152399"/>
            <a:ext cx="2641600" cy="655624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203200" y="153923"/>
            <a:ext cx="8940800" cy="65532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itle 2"/>
          <p:cNvSpPr>
            <a:spLocks noGrp="1"/>
          </p:cNvSpPr>
          <p:nvPr>
            <p:ph type="subTitle" idx="1"/>
          </p:nvPr>
        </p:nvSpPr>
        <p:spPr>
          <a:xfrm>
            <a:off x="9347200" y="2052960"/>
            <a:ext cx="2641600" cy="1828800"/>
          </a:xfrm>
        </p:spPr>
        <p:txBody>
          <a:bodyPr anchor="ctr">
            <a:normAutofit/>
          </a:bodyPr>
          <a:lstStyle>
            <a:lvl1pPr marL="0" indent="0" algn="l">
              <a:buNone/>
              <a:defRPr sz="19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CA" smtClean="0"/>
              <a:t>Click to edit Master subtitle style</a:t>
            </a:r>
            <a:endParaRPr lang="en-US" dirty="0"/>
          </a:p>
        </p:txBody>
      </p:sp>
      <p:sp>
        <p:nvSpPr>
          <p:cNvPr id="10" name="Date Placeholder 9"/>
          <p:cNvSpPr>
            <a:spLocks noGrp="1"/>
          </p:cNvSpPr>
          <p:nvPr>
            <p:ph type="dt" sz="half" idx="10"/>
          </p:nvPr>
        </p:nvSpPr>
        <p:spPr/>
        <p:txBody>
          <a:bodyPr/>
          <a:lstStyle>
            <a:lvl1pPr>
              <a:defRPr>
                <a:solidFill>
                  <a:schemeClr val="bg2"/>
                </a:solidFill>
              </a:defRPr>
            </a:lvl1pPr>
          </a:lstStyle>
          <a:p>
            <a:fld id="{2BFC49CD-2CAF-42B0-B756-BB980B0EEB5B}" type="datetimeFigureOut">
              <a:rPr lang="en-US" smtClean="0"/>
              <a:t>2015-05-28</a:t>
            </a:fld>
            <a:endParaRPr lang="en-US"/>
          </a:p>
        </p:txBody>
      </p:sp>
      <p:sp>
        <p:nvSpPr>
          <p:cNvPr id="11" name="Slide Number Placeholder 10"/>
          <p:cNvSpPr>
            <a:spLocks noGrp="1"/>
          </p:cNvSpPr>
          <p:nvPr>
            <p:ph type="sldNum" sz="quarter" idx="11"/>
          </p:nvPr>
        </p:nvSpPr>
        <p:spPr/>
        <p:txBody>
          <a:bodyPr/>
          <a:lstStyle>
            <a:lvl1pPr>
              <a:defRPr>
                <a:solidFill>
                  <a:srgbClr val="FFFFFF"/>
                </a:solidFill>
              </a:defRPr>
            </a:lvl1pPr>
          </a:lstStyle>
          <a:p>
            <a:fld id="{687D7A59-36E2-48B9-B146-C1E59501F63F}" type="slidenum">
              <a:rPr lang="en-US" smtClean="0"/>
              <a:pPr/>
              <a:t>‹#›</a:t>
            </a:fld>
            <a:endParaRPr lang="en-US"/>
          </a:p>
        </p:txBody>
      </p:sp>
      <p:sp>
        <p:nvSpPr>
          <p:cNvPr id="12" name="Footer Placeholder 11"/>
          <p:cNvSpPr>
            <a:spLocks noGrp="1"/>
          </p:cNvSpPr>
          <p:nvPr>
            <p:ph type="ftr" sz="quarter" idx="12"/>
          </p:nvPr>
        </p:nvSpPr>
        <p:spPr/>
        <p:txBody>
          <a:bodyPr/>
          <a:lstStyle>
            <a:lvl1pPr>
              <a:defRPr>
                <a:solidFill>
                  <a:schemeClr val="bg2"/>
                </a:solidFill>
              </a:defRPr>
            </a:lvl1pPr>
          </a:lstStyle>
          <a:p>
            <a:endParaRPr lang="en-US"/>
          </a:p>
        </p:txBody>
      </p:sp>
      <p:sp>
        <p:nvSpPr>
          <p:cNvPr id="13" name="Title 12"/>
          <p:cNvSpPr>
            <a:spLocks noGrp="1"/>
          </p:cNvSpPr>
          <p:nvPr>
            <p:ph type="title"/>
          </p:nvPr>
        </p:nvSpPr>
        <p:spPr>
          <a:xfrm>
            <a:off x="609600" y="2052960"/>
            <a:ext cx="8432800" cy="1828800"/>
          </a:xfrm>
        </p:spPr>
        <p:txBody>
          <a:bodyPr/>
          <a:lstStyle>
            <a:lvl1pPr algn="r">
              <a:defRPr sz="4200" spc="150" baseline="0"/>
            </a:lvl1pPr>
          </a:lstStyle>
          <a:p>
            <a:r>
              <a:rPr lang="en-CA" smtClean="0"/>
              <a:t>Click to edit Master title style</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4" name="Date Placeholder 3"/>
          <p:cNvSpPr>
            <a:spLocks noGrp="1"/>
          </p:cNvSpPr>
          <p:nvPr>
            <p:ph type="dt" sz="half" idx="10"/>
          </p:nvPr>
        </p:nvSpPr>
        <p:spPr/>
        <p:txBody>
          <a:bodyPr/>
          <a:lstStyle/>
          <a:p>
            <a:fld id="{2BFC49CD-2CAF-42B0-B756-BB980B0EEB5B}" type="datetimeFigureOut">
              <a:rPr lang="en-US" smtClean="0"/>
              <a:t>2015-05-28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FE261EC-5891-4FA6-A922-93FB3DC7DE35}"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203200" y="147319"/>
            <a:ext cx="8940800" cy="655624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9347200" y="147319"/>
            <a:ext cx="2608061" cy="655624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Vertical Title 1"/>
          <p:cNvSpPr>
            <a:spLocks noGrp="1"/>
          </p:cNvSpPr>
          <p:nvPr>
            <p:ph type="title" orient="vert"/>
          </p:nvPr>
        </p:nvSpPr>
        <p:spPr>
          <a:xfrm>
            <a:off x="9550400" y="274639"/>
            <a:ext cx="2235200" cy="5851525"/>
          </a:xfrm>
        </p:spPr>
        <p:txBody>
          <a:bodyPr vert="eaVert"/>
          <a:lstStyle/>
          <a:p>
            <a:r>
              <a:rPr lang="en-CA" smtClean="0"/>
              <a:t>Click to edit Master title style</a:t>
            </a:r>
            <a:endParaRPr lang="en-US" dirty="0"/>
          </a:p>
        </p:txBody>
      </p:sp>
      <p:sp>
        <p:nvSpPr>
          <p:cNvPr id="3" name="Vertical Text Placeholder 2"/>
          <p:cNvSpPr>
            <a:spLocks noGrp="1"/>
          </p:cNvSpPr>
          <p:nvPr>
            <p:ph type="body" orient="vert" idx="1"/>
          </p:nvPr>
        </p:nvSpPr>
        <p:spPr>
          <a:xfrm>
            <a:off x="609600" y="274639"/>
            <a:ext cx="8026400" cy="5851525"/>
          </a:xfrm>
        </p:spPr>
        <p:txBody>
          <a:bodyPr vert="eaVert"/>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dirty="0"/>
          </a:p>
        </p:txBody>
      </p:sp>
      <p:sp>
        <p:nvSpPr>
          <p:cNvPr id="4" name="Date Placeholder 3"/>
          <p:cNvSpPr>
            <a:spLocks noGrp="1"/>
          </p:cNvSpPr>
          <p:nvPr>
            <p:ph type="dt" sz="half" idx="10"/>
          </p:nvPr>
        </p:nvSpPr>
        <p:spPr/>
        <p:txBody>
          <a:bodyPr/>
          <a:lstStyle/>
          <a:p>
            <a:fld id="{2BFC49CD-2CAF-42B0-B756-BB980B0EEB5B}" type="datetimeFigureOut">
              <a:rPr lang="en-US" smtClean="0"/>
              <a:t>2015-05-28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lvl1pPr>
              <a:defRPr>
                <a:solidFill>
                  <a:schemeClr val="bg2"/>
                </a:solidFill>
              </a:defRPr>
            </a:lvl1pPr>
          </a:lstStyle>
          <a:p>
            <a:fld id="{3FE261EC-5891-4FA6-A922-93FB3DC7DE35}"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dirty="0"/>
          </a:p>
        </p:txBody>
      </p:sp>
      <p:sp>
        <p:nvSpPr>
          <p:cNvPr id="4" name="Date Placeholder 3"/>
          <p:cNvSpPr>
            <a:spLocks noGrp="1"/>
          </p:cNvSpPr>
          <p:nvPr>
            <p:ph type="dt" sz="half" idx="10"/>
          </p:nvPr>
        </p:nvSpPr>
        <p:spPr/>
        <p:txBody>
          <a:bodyPr/>
          <a:lstStyle/>
          <a:p>
            <a:fld id="{2BFC49CD-2CAF-42B0-B756-BB980B0EEB5B}" type="datetimeFigureOut">
              <a:rPr lang="en-US" smtClean="0"/>
              <a:t>2015-05-28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FE261EC-5891-4FA6-A922-93FB3DC7DE35}" type="slidenum">
              <a:rPr lang="en-US" smtClean="0"/>
              <a:t>‹#›</a:t>
            </a:fld>
            <a:endParaRPr lang="en-US"/>
          </a:p>
        </p:txBody>
      </p:sp>
      <p:sp>
        <p:nvSpPr>
          <p:cNvPr id="7" name="Title 6"/>
          <p:cNvSpPr>
            <a:spLocks noGrp="1"/>
          </p:cNvSpPr>
          <p:nvPr>
            <p:ph type="title"/>
          </p:nvPr>
        </p:nvSpPr>
        <p:spPr/>
        <p:txBody>
          <a:bodyPr/>
          <a:lstStyle/>
          <a:p>
            <a:r>
              <a:rPr lang="en-CA" smtClean="0"/>
              <a:t>Click to edit Master title style</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9347200" y="152399"/>
            <a:ext cx="2641600" cy="655624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203200" y="153923"/>
            <a:ext cx="8940800" cy="6553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 Placeholder 2"/>
          <p:cNvSpPr>
            <a:spLocks noGrp="1"/>
          </p:cNvSpPr>
          <p:nvPr>
            <p:ph type="body" idx="1"/>
          </p:nvPr>
        </p:nvSpPr>
        <p:spPr>
          <a:xfrm>
            <a:off x="9550400" y="2892277"/>
            <a:ext cx="2133601" cy="1645920"/>
          </a:xfrm>
        </p:spPr>
        <p:txBody>
          <a:bodyPr anchor="ctr"/>
          <a:lstStyle>
            <a:lvl1pPr marL="0" indent="0">
              <a:buNone/>
              <a:defRPr sz="2000">
                <a:solidFill>
                  <a:schemeClr val="bg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CA" smtClean="0"/>
              <a:t>Click to edit Master text styles</a:t>
            </a:r>
          </a:p>
        </p:txBody>
      </p:sp>
      <p:sp>
        <p:nvSpPr>
          <p:cNvPr id="9" name="Date Placeholder 8"/>
          <p:cNvSpPr>
            <a:spLocks noGrp="1"/>
          </p:cNvSpPr>
          <p:nvPr>
            <p:ph type="dt" sz="half" idx="10"/>
          </p:nvPr>
        </p:nvSpPr>
        <p:spPr/>
        <p:txBody>
          <a:bodyPr/>
          <a:lstStyle>
            <a:lvl1pPr>
              <a:defRPr>
                <a:solidFill>
                  <a:srgbClr val="FFFFFF"/>
                </a:solidFill>
              </a:defRPr>
            </a:lvl1pPr>
          </a:lstStyle>
          <a:p>
            <a:fld id="{2BFC49CD-2CAF-42B0-B756-BB980B0EEB5B}" type="datetimeFigureOut">
              <a:rPr lang="en-US" smtClean="0"/>
              <a:t>2015-05-28</a:t>
            </a:fld>
            <a:endParaRPr lang="en-US"/>
          </a:p>
        </p:txBody>
      </p:sp>
      <p:sp>
        <p:nvSpPr>
          <p:cNvPr id="10" name="Slide Number Placeholder 9"/>
          <p:cNvSpPr>
            <a:spLocks noGrp="1"/>
          </p:cNvSpPr>
          <p:nvPr>
            <p:ph type="sldNum" sz="quarter" idx="11"/>
          </p:nvPr>
        </p:nvSpPr>
        <p:spPr/>
        <p:txBody>
          <a:bodyPr/>
          <a:lstStyle>
            <a:lvl1pPr>
              <a:defRPr>
                <a:solidFill>
                  <a:schemeClr val="bg2"/>
                </a:solidFill>
              </a:defRPr>
            </a:lvl1pPr>
          </a:lstStyle>
          <a:p>
            <a:fld id="{3FE261EC-5891-4FA6-A922-93FB3DC7DE35}" type="slidenum">
              <a:rPr lang="en-US" smtClean="0"/>
              <a:t>‹#›</a:t>
            </a:fld>
            <a:endParaRPr lang="en-US"/>
          </a:p>
        </p:txBody>
      </p:sp>
      <p:sp>
        <p:nvSpPr>
          <p:cNvPr id="11" name="Footer Placeholder 10"/>
          <p:cNvSpPr>
            <a:spLocks noGrp="1"/>
          </p:cNvSpPr>
          <p:nvPr>
            <p:ph type="ftr" sz="quarter" idx="12"/>
          </p:nvPr>
        </p:nvSpPr>
        <p:spPr/>
        <p:txBody>
          <a:bodyPr/>
          <a:lstStyle>
            <a:lvl1pPr>
              <a:defRPr>
                <a:solidFill>
                  <a:srgbClr val="FFFFFF"/>
                </a:solidFill>
              </a:defRPr>
            </a:lvl1pPr>
          </a:lstStyle>
          <a:p>
            <a:endParaRPr lang="en-US"/>
          </a:p>
        </p:txBody>
      </p:sp>
      <p:sp>
        <p:nvSpPr>
          <p:cNvPr id="12" name="Title 11"/>
          <p:cNvSpPr>
            <a:spLocks noGrp="1"/>
          </p:cNvSpPr>
          <p:nvPr>
            <p:ph type="title"/>
          </p:nvPr>
        </p:nvSpPr>
        <p:spPr>
          <a:xfrm>
            <a:off x="508000" y="2892277"/>
            <a:ext cx="8432800" cy="1645920"/>
          </a:xfrm>
        </p:spPr>
        <p:txBody>
          <a:bodyPr/>
          <a:lstStyle>
            <a:lvl1pPr algn="r">
              <a:defRPr sz="4200" spc="150" baseline="0"/>
            </a:lvl1pPr>
          </a:lstStyle>
          <a:p>
            <a:r>
              <a:rPr lang="en-CA" smtClean="0"/>
              <a:t>Click to edit Master title style</a:t>
            </a:r>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609600" y="1719072"/>
            <a:ext cx="5384800" cy="440740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dirty="0"/>
          </a:p>
        </p:txBody>
      </p:sp>
      <p:sp>
        <p:nvSpPr>
          <p:cNvPr id="4" name="Content Placeholder 3"/>
          <p:cNvSpPr>
            <a:spLocks noGrp="1"/>
          </p:cNvSpPr>
          <p:nvPr>
            <p:ph sz="half" idx="2"/>
          </p:nvPr>
        </p:nvSpPr>
        <p:spPr>
          <a:xfrm>
            <a:off x="6197600" y="1719072"/>
            <a:ext cx="5384800" cy="440740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dirty="0"/>
          </a:p>
        </p:txBody>
      </p:sp>
      <p:sp>
        <p:nvSpPr>
          <p:cNvPr id="5" name="Date Placeholder 4"/>
          <p:cNvSpPr>
            <a:spLocks noGrp="1"/>
          </p:cNvSpPr>
          <p:nvPr>
            <p:ph type="dt" sz="half" idx="10"/>
          </p:nvPr>
        </p:nvSpPr>
        <p:spPr/>
        <p:txBody>
          <a:bodyPr/>
          <a:lstStyle/>
          <a:p>
            <a:fld id="{2BFC49CD-2CAF-42B0-B756-BB980B0EEB5B}" type="datetimeFigureOut">
              <a:rPr lang="en-US" smtClean="0"/>
              <a:t>2015-05-28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FE261EC-5891-4FA6-A922-93FB3DC7DE35}" type="slidenum">
              <a:rPr lang="en-US" smtClean="0"/>
              <a:t>‹#›</a:t>
            </a:fld>
            <a:endParaRPr lang="en-US"/>
          </a:p>
        </p:txBody>
      </p:sp>
      <p:sp>
        <p:nvSpPr>
          <p:cNvPr id="8" name="Title 7"/>
          <p:cNvSpPr>
            <a:spLocks noGrp="1"/>
          </p:cNvSpPr>
          <p:nvPr>
            <p:ph type="title"/>
          </p:nvPr>
        </p:nvSpPr>
        <p:spPr/>
        <p:txBody>
          <a:bodyPr/>
          <a:lstStyle/>
          <a:p>
            <a:r>
              <a:rPr lang="en-CA" smtClean="0"/>
              <a:t>Click to edit Master title style</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609600" y="1722438"/>
            <a:ext cx="5386917" cy="639762"/>
          </a:xfrm>
        </p:spPr>
        <p:txBody>
          <a:bodyPr anchor="b"/>
          <a:lstStyle>
            <a:lvl1pPr marL="0" indent="0" algn="ctr">
              <a:buNone/>
              <a:defRPr sz="2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CA" smtClean="0"/>
              <a:t>Click to edit Master text styles</a:t>
            </a:r>
          </a:p>
        </p:txBody>
      </p:sp>
      <p:sp>
        <p:nvSpPr>
          <p:cNvPr id="4" name="Content Placeholder 3"/>
          <p:cNvSpPr>
            <a:spLocks noGrp="1"/>
          </p:cNvSpPr>
          <p:nvPr>
            <p:ph sz="half" idx="2"/>
          </p:nvPr>
        </p:nvSpPr>
        <p:spPr>
          <a:xfrm>
            <a:off x="609600" y="2438400"/>
            <a:ext cx="5386917" cy="36877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dirty="0"/>
          </a:p>
        </p:txBody>
      </p:sp>
      <p:sp>
        <p:nvSpPr>
          <p:cNvPr id="5" name="Text Placeholder 4"/>
          <p:cNvSpPr>
            <a:spLocks noGrp="1"/>
          </p:cNvSpPr>
          <p:nvPr>
            <p:ph type="body" sz="quarter" idx="3"/>
          </p:nvPr>
        </p:nvSpPr>
        <p:spPr>
          <a:xfrm>
            <a:off x="6193368" y="1722438"/>
            <a:ext cx="5389033" cy="639762"/>
          </a:xfrm>
        </p:spPr>
        <p:txBody>
          <a:bodyPr anchor="b"/>
          <a:lstStyle>
            <a:lvl1pPr marL="0" indent="0" algn="ctr">
              <a:buNone/>
              <a:defRPr sz="2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CA" smtClean="0"/>
              <a:t>Click to edit Master text styles</a:t>
            </a:r>
          </a:p>
        </p:txBody>
      </p:sp>
      <p:sp>
        <p:nvSpPr>
          <p:cNvPr id="6" name="Content Placeholder 5"/>
          <p:cNvSpPr>
            <a:spLocks noGrp="1"/>
          </p:cNvSpPr>
          <p:nvPr>
            <p:ph sz="quarter" idx="4"/>
          </p:nvPr>
        </p:nvSpPr>
        <p:spPr>
          <a:xfrm>
            <a:off x="6193368" y="2438400"/>
            <a:ext cx="5389033" cy="36877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dirty="0"/>
          </a:p>
        </p:txBody>
      </p:sp>
      <p:sp>
        <p:nvSpPr>
          <p:cNvPr id="7" name="Date Placeholder 6"/>
          <p:cNvSpPr>
            <a:spLocks noGrp="1"/>
          </p:cNvSpPr>
          <p:nvPr>
            <p:ph type="dt" sz="half" idx="10"/>
          </p:nvPr>
        </p:nvSpPr>
        <p:spPr/>
        <p:txBody>
          <a:bodyPr/>
          <a:lstStyle/>
          <a:p>
            <a:fld id="{2BFC49CD-2CAF-42B0-B756-BB980B0EEB5B}" type="datetimeFigureOut">
              <a:rPr lang="en-US" smtClean="0"/>
              <a:t>2015-05-28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FE261EC-5891-4FA6-A922-93FB3DC7DE35}" type="slidenum">
              <a:rPr lang="en-US" smtClean="0"/>
              <a:t>‹#›</a:t>
            </a:fld>
            <a:endParaRPr lang="en-US"/>
          </a:p>
        </p:txBody>
      </p:sp>
      <p:sp>
        <p:nvSpPr>
          <p:cNvPr id="10" name="Title 9"/>
          <p:cNvSpPr>
            <a:spLocks noGrp="1"/>
          </p:cNvSpPr>
          <p:nvPr>
            <p:ph type="title"/>
          </p:nvPr>
        </p:nvSpPr>
        <p:spPr/>
        <p:txBody>
          <a:bodyPr/>
          <a:lstStyle/>
          <a:p>
            <a:r>
              <a:rPr lang="en-CA" smtClean="0"/>
              <a:t>Click to edit Master title style</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2BFC49CD-2CAF-42B0-B756-BB980B0EEB5B}" type="datetimeFigureOut">
              <a:rPr lang="en-US" smtClean="0"/>
              <a:t>2015-05-28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FE261EC-5891-4FA6-A922-93FB3DC7DE35}" type="slidenum">
              <a:rPr lang="en-US" smtClean="0"/>
              <a:t>‹#›</a:t>
            </a:fld>
            <a:endParaRPr lang="en-US"/>
          </a:p>
        </p:txBody>
      </p:sp>
      <p:sp>
        <p:nvSpPr>
          <p:cNvPr id="6" name="Title 5"/>
          <p:cNvSpPr>
            <a:spLocks noGrp="1"/>
          </p:cNvSpPr>
          <p:nvPr>
            <p:ph type="title"/>
          </p:nvPr>
        </p:nvSpPr>
        <p:spPr/>
        <p:txBody>
          <a:bodyPr/>
          <a:lstStyle/>
          <a:p>
            <a:r>
              <a:rPr lang="en-CA" smtClean="0"/>
              <a:t>Click to edit Master title style</a:t>
            </a:r>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203200" y="150919"/>
            <a:ext cx="11775736" cy="655624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Date Placeholder 1"/>
          <p:cNvSpPr>
            <a:spLocks noGrp="1"/>
          </p:cNvSpPr>
          <p:nvPr>
            <p:ph type="dt" sz="half" idx="10"/>
          </p:nvPr>
        </p:nvSpPr>
        <p:spPr/>
        <p:txBody>
          <a:bodyPr/>
          <a:lstStyle/>
          <a:p>
            <a:fld id="{2BFC49CD-2CAF-42B0-B756-BB980B0EEB5B}" type="datetimeFigureOut">
              <a:rPr lang="en-US" smtClean="0"/>
              <a:t>2015-05-28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FE261EC-5891-4FA6-A922-93FB3DC7DE35}"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2"/>
      </p:bgRef>
    </p:bg>
    <p:spTree>
      <p:nvGrpSpPr>
        <p:cNvPr id="1" name=""/>
        <p:cNvGrpSpPr/>
        <p:nvPr/>
      </p:nvGrpSpPr>
      <p:grpSpPr>
        <a:xfrm>
          <a:off x="0" y="0"/>
          <a:ext cx="0" cy="0"/>
          <a:chOff x="0" y="0"/>
          <a:chExt cx="0" cy="0"/>
        </a:xfrm>
      </p:grpSpPr>
      <p:sp>
        <p:nvSpPr>
          <p:cNvPr id="10" name="Rectangle 9"/>
          <p:cNvSpPr/>
          <p:nvPr/>
        </p:nvSpPr>
        <p:spPr>
          <a:xfrm>
            <a:off x="0" y="0"/>
            <a:ext cx="12192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9347200" y="150876"/>
            <a:ext cx="2641600" cy="655624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9" name="Rectangle 8"/>
          <p:cNvSpPr/>
          <p:nvPr/>
        </p:nvSpPr>
        <p:spPr>
          <a:xfrm>
            <a:off x="203200" y="152400"/>
            <a:ext cx="8940800" cy="65532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812800" y="304801"/>
            <a:ext cx="782320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4" name="Text Placeholder 3"/>
          <p:cNvSpPr>
            <a:spLocks noGrp="1"/>
          </p:cNvSpPr>
          <p:nvPr>
            <p:ph type="body" sz="half" idx="2"/>
          </p:nvPr>
        </p:nvSpPr>
        <p:spPr>
          <a:xfrm>
            <a:off x="9546336" y="2130552"/>
            <a:ext cx="2231136" cy="2816352"/>
          </a:xfrm>
        </p:spPr>
        <p:txBody>
          <a:bodyPr tIns="0"/>
          <a:lstStyle>
            <a:lvl1pPr marL="0" indent="0">
              <a:buNone/>
              <a:defRPr sz="14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CA" smtClean="0"/>
              <a:t>Click to edit Master text styles</a:t>
            </a:r>
          </a:p>
        </p:txBody>
      </p:sp>
      <p:sp>
        <p:nvSpPr>
          <p:cNvPr id="5" name="Date Placeholder 4"/>
          <p:cNvSpPr>
            <a:spLocks noGrp="1"/>
          </p:cNvSpPr>
          <p:nvPr>
            <p:ph type="dt" sz="half" idx="10"/>
          </p:nvPr>
        </p:nvSpPr>
        <p:spPr/>
        <p:txBody>
          <a:bodyPr/>
          <a:lstStyle/>
          <a:p>
            <a:fld id="{2BFC49CD-2CAF-42B0-B756-BB980B0EEB5B}" type="datetimeFigureOut">
              <a:rPr lang="en-US" smtClean="0"/>
              <a:t>2015-05-28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ln>
            <a:noFill/>
          </a:ln>
        </p:spPr>
        <p:txBody>
          <a:bodyPr/>
          <a:lstStyle>
            <a:lvl1pPr>
              <a:defRPr>
                <a:solidFill>
                  <a:srgbClr val="FFFFFF"/>
                </a:solidFill>
              </a:defRPr>
            </a:lvl1pPr>
          </a:lstStyle>
          <a:p>
            <a:fld id="{3FE261EC-5891-4FA6-A922-93FB3DC7DE35}" type="slidenum">
              <a:rPr lang="en-US" smtClean="0"/>
              <a:t>‹#›</a:t>
            </a:fld>
            <a:endParaRPr lang="en-US"/>
          </a:p>
        </p:txBody>
      </p:sp>
      <p:sp>
        <p:nvSpPr>
          <p:cNvPr id="11" name="Title 10"/>
          <p:cNvSpPr>
            <a:spLocks noGrp="1"/>
          </p:cNvSpPr>
          <p:nvPr>
            <p:ph type="title"/>
          </p:nvPr>
        </p:nvSpPr>
        <p:spPr>
          <a:xfrm>
            <a:off x="9546336" y="457200"/>
            <a:ext cx="2234213" cy="1673352"/>
          </a:xfrm>
        </p:spPr>
        <p:txBody>
          <a:bodyPr anchor="b"/>
          <a:lstStyle>
            <a:lvl1pPr algn="l">
              <a:defRPr sz="2000" spc="150" baseline="0"/>
            </a:lvl1pPr>
          </a:lstStyle>
          <a:p>
            <a:r>
              <a:rPr lang="en-CA" smtClean="0"/>
              <a:t>Click to edit Master title style</a:t>
            </a:r>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1">
        <a:schemeClr val="bg2"/>
      </p:bgRef>
    </p:bg>
    <p:spTree>
      <p:nvGrpSpPr>
        <p:cNvPr id="1" name=""/>
        <p:cNvGrpSpPr/>
        <p:nvPr/>
      </p:nvGrpSpPr>
      <p:grpSpPr>
        <a:xfrm>
          <a:off x="0" y="0"/>
          <a:ext cx="0" cy="0"/>
          <a:chOff x="0" y="0"/>
          <a:chExt cx="0" cy="0"/>
        </a:xfrm>
      </p:grpSpPr>
      <p:sp>
        <p:nvSpPr>
          <p:cNvPr id="8" name="Rectangle 7"/>
          <p:cNvSpPr/>
          <p:nvPr/>
        </p:nvSpPr>
        <p:spPr>
          <a:xfrm>
            <a:off x="0" y="0"/>
            <a:ext cx="12192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9" name="Rectangle 8"/>
          <p:cNvSpPr/>
          <p:nvPr/>
        </p:nvSpPr>
        <p:spPr>
          <a:xfrm>
            <a:off x="9347200" y="150876"/>
            <a:ext cx="2641600" cy="655624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203200" y="152400"/>
            <a:ext cx="8940800" cy="6553200"/>
          </a:xfrm>
        </p:spPr>
        <p:txBody>
          <a:bodyPr anchor="ctr"/>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CA" smtClean="0"/>
              <a:t>Drag picture to placeholder or click icon to add</a:t>
            </a:r>
            <a:endParaRPr lang="en-US" dirty="0"/>
          </a:p>
        </p:txBody>
      </p:sp>
      <p:sp>
        <p:nvSpPr>
          <p:cNvPr id="4" name="Text Placeholder 3"/>
          <p:cNvSpPr>
            <a:spLocks noGrp="1"/>
          </p:cNvSpPr>
          <p:nvPr>
            <p:ph type="body" sz="half" idx="2"/>
          </p:nvPr>
        </p:nvSpPr>
        <p:spPr>
          <a:xfrm>
            <a:off x="9550400" y="2133600"/>
            <a:ext cx="2235200" cy="2971800"/>
          </a:xfrm>
        </p:spPr>
        <p:txBody>
          <a:bodyPr tIns="0"/>
          <a:lstStyle>
            <a:lvl1pPr marL="0" indent="0">
              <a:buNone/>
              <a:defRPr sz="1400">
                <a:solidFill>
                  <a:schemeClr val="tx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CA" smtClean="0"/>
              <a:t>Click to edit Master text styles</a:t>
            </a:r>
          </a:p>
        </p:txBody>
      </p:sp>
      <p:sp>
        <p:nvSpPr>
          <p:cNvPr id="5" name="Date Placeholder 4"/>
          <p:cNvSpPr>
            <a:spLocks noGrp="1"/>
          </p:cNvSpPr>
          <p:nvPr>
            <p:ph type="dt" sz="half" idx="10"/>
          </p:nvPr>
        </p:nvSpPr>
        <p:spPr/>
        <p:txBody>
          <a:bodyPr/>
          <a:lstStyle/>
          <a:p>
            <a:fld id="{2BFC49CD-2CAF-42B0-B756-BB980B0EEB5B}" type="datetimeFigureOut">
              <a:rPr lang="en-US" smtClean="0"/>
              <a:t>2015-05-28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FE261EC-5891-4FA6-A922-93FB3DC7DE35}" type="slidenum">
              <a:rPr lang="en-US" smtClean="0"/>
              <a:t>‹#›</a:t>
            </a:fld>
            <a:endParaRPr lang="en-US"/>
          </a:p>
        </p:txBody>
      </p:sp>
      <p:sp>
        <p:nvSpPr>
          <p:cNvPr id="10" name="Title 9"/>
          <p:cNvSpPr>
            <a:spLocks noGrp="1"/>
          </p:cNvSpPr>
          <p:nvPr>
            <p:ph type="title"/>
          </p:nvPr>
        </p:nvSpPr>
        <p:spPr>
          <a:xfrm>
            <a:off x="9550400" y="460248"/>
            <a:ext cx="2235200" cy="1673352"/>
          </a:xfrm>
        </p:spPr>
        <p:txBody>
          <a:bodyPr anchor="b"/>
          <a:lstStyle>
            <a:lvl1pPr algn="l">
              <a:defRPr sz="2000" spc="150" baseline="0">
                <a:solidFill>
                  <a:schemeClr val="tx2"/>
                </a:solidFill>
              </a:defRPr>
            </a:lvl1pPr>
          </a:lstStyle>
          <a:p>
            <a:r>
              <a:rPr lang="en-CA" smtClean="0"/>
              <a:t>Click to edit Master title style</a:t>
            </a:r>
            <a:endParaRPr lang="en-US" dirty="0"/>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a:off x="203200" y="1634971"/>
            <a:ext cx="11775736" cy="504547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203199" y="152401"/>
            <a:ext cx="11752063" cy="1346447"/>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508000" y="355847"/>
            <a:ext cx="11175013" cy="1054394"/>
          </a:xfrm>
          <a:prstGeom prst="rect">
            <a:avLst/>
          </a:prstGeom>
        </p:spPr>
        <p:txBody>
          <a:bodyPr vert="horz" lIns="91440" tIns="45720" rIns="91440" bIns="45720" rtlCol="0" anchor="ctr">
            <a:noAutofit/>
          </a:bodyPr>
          <a:lstStyle/>
          <a:p>
            <a:r>
              <a:rPr lang="en-CA" smtClean="0"/>
              <a:t>Click to edit Master title style</a:t>
            </a:r>
            <a:endParaRPr lang="en-US" dirty="0"/>
          </a:p>
        </p:txBody>
      </p:sp>
      <p:sp>
        <p:nvSpPr>
          <p:cNvPr id="3" name="Text Placeholder 2"/>
          <p:cNvSpPr>
            <a:spLocks noGrp="1"/>
          </p:cNvSpPr>
          <p:nvPr>
            <p:ph type="body" idx="1"/>
          </p:nvPr>
        </p:nvSpPr>
        <p:spPr>
          <a:xfrm>
            <a:off x="507999" y="1719071"/>
            <a:ext cx="11210524" cy="4407408"/>
          </a:xfrm>
          <a:prstGeom prst="rect">
            <a:avLst/>
          </a:prstGeom>
        </p:spPr>
        <p:txBody>
          <a:bodyPr vert="horz" lIns="91440" tIns="45720" rIns="91440" bIns="45720" rtlCol="0">
            <a:normAutofit/>
          </a:body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dirty="0"/>
          </a:p>
        </p:txBody>
      </p:sp>
      <p:sp>
        <p:nvSpPr>
          <p:cNvPr id="4" name="Date Placeholder 3"/>
          <p:cNvSpPr>
            <a:spLocks noGrp="1"/>
          </p:cNvSpPr>
          <p:nvPr>
            <p:ph type="dt" sz="half" idx="2"/>
          </p:nvPr>
        </p:nvSpPr>
        <p:spPr>
          <a:xfrm>
            <a:off x="494517" y="6356350"/>
            <a:ext cx="2844800" cy="274320"/>
          </a:xfrm>
          <a:prstGeom prst="rect">
            <a:avLst/>
          </a:prstGeom>
        </p:spPr>
        <p:txBody>
          <a:bodyPr vert="horz" lIns="91440" tIns="45720" rIns="91440" bIns="45720" rtlCol="0" anchor="ctr"/>
          <a:lstStyle>
            <a:lvl1pPr algn="l">
              <a:defRPr sz="1100">
                <a:solidFill>
                  <a:schemeClr val="tx2"/>
                </a:solidFill>
              </a:defRPr>
            </a:lvl1pPr>
          </a:lstStyle>
          <a:p>
            <a:fld id="{2BFC49CD-2CAF-42B0-B756-BB980B0EEB5B}" type="datetimeFigureOut">
              <a:rPr lang="en-US" smtClean="0"/>
              <a:t>2015-05-28</a:t>
            </a:fld>
            <a:endParaRPr lang="en-US"/>
          </a:p>
        </p:txBody>
      </p:sp>
      <p:sp>
        <p:nvSpPr>
          <p:cNvPr id="5" name="Footer Placeholder 4"/>
          <p:cNvSpPr>
            <a:spLocks noGrp="1"/>
          </p:cNvSpPr>
          <p:nvPr>
            <p:ph type="ftr" sz="quarter" idx="3"/>
          </p:nvPr>
        </p:nvSpPr>
        <p:spPr>
          <a:xfrm>
            <a:off x="4064000" y="6356350"/>
            <a:ext cx="4470400" cy="274320"/>
          </a:xfrm>
          <a:prstGeom prst="rect">
            <a:avLst/>
          </a:prstGeom>
        </p:spPr>
        <p:txBody>
          <a:bodyPr vert="horz" lIns="91440" tIns="45720" rIns="91440" bIns="45720" rtlCol="0" anchor="ctr"/>
          <a:lstStyle>
            <a:lvl1pPr algn="ctr">
              <a:defRPr sz="1100">
                <a:solidFill>
                  <a:schemeClr val="tx2"/>
                </a:solidFill>
              </a:defRPr>
            </a:lvl1pPr>
          </a:lstStyle>
          <a:p>
            <a:endParaRPr lang="en-US"/>
          </a:p>
        </p:txBody>
      </p:sp>
      <p:sp>
        <p:nvSpPr>
          <p:cNvPr id="6" name="Slide Number Placeholder 5"/>
          <p:cNvSpPr>
            <a:spLocks noGrp="1"/>
          </p:cNvSpPr>
          <p:nvPr>
            <p:ph type="sldNum" sz="quarter" idx="4"/>
          </p:nvPr>
        </p:nvSpPr>
        <p:spPr>
          <a:xfrm>
            <a:off x="10979573" y="6355080"/>
            <a:ext cx="777288" cy="274320"/>
          </a:xfrm>
          <a:prstGeom prst="rect">
            <a:avLst/>
          </a:prstGeom>
          <a:ln w="19050">
            <a:noFill/>
          </a:ln>
        </p:spPr>
        <p:txBody>
          <a:bodyPr vert="horz" lIns="91440" tIns="45720" rIns="91440" bIns="45720" rtlCol="0" anchor="ctr"/>
          <a:lstStyle>
            <a:lvl1pPr algn="ctr">
              <a:defRPr sz="1100">
                <a:solidFill>
                  <a:schemeClr val="tx2"/>
                </a:solidFill>
              </a:defRPr>
            </a:lvl1pPr>
          </a:lstStyle>
          <a:p>
            <a:fld id="{3FE261EC-5891-4FA6-A922-93FB3DC7DE35}"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833" r:id="rId1"/>
    <p:sldLayoutId id="2147483834" r:id="rId2"/>
    <p:sldLayoutId id="2147483835" r:id="rId3"/>
    <p:sldLayoutId id="2147483836" r:id="rId4"/>
    <p:sldLayoutId id="2147483837" r:id="rId5"/>
    <p:sldLayoutId id="2147483838" r:id="rId6"/>
    <p:sldLayoutId id="2147483839" r:id="rId7"/>
    <p:sldLayoutId id="2147483840" r:id="rId8"/>
    <p:sldLayoutId id="2147483841" r:id="rId9"/>
    <p:sldLayoutId id="2147483842" r:id="rId10"/>
    <p:sldLayoutId id="2147483843" r:id="rId11"/>
  </p:sldLayoutIdLst>
  <p:txStyles>
    <p:titleStyle>
      <a:lvl1pPr algn="ctr" defTabSz="914400" rtl="0" eaLnBrk="1" latinLnBrk="0" hangingPunct="1">
        <a:spcBef>
          <a:spcPct val="0"/>
        </a:spcBef>
        <a:buNone/>
        <a:defRPr sz="3200" kern="1200" cap="all" spc="200" baseline="0">
          <a:ln>
            <a:noFill/>
          </a:ln>
          <a:solidFill>
            <a:schemeClr val="bg1"/>
          </a:solidFill>
          <a:effectLst/>
          <a:latin typeface="+mj-lt"/>
          <a:ea typeface="+mj-ea"/>
          <a:cs typeface="+mj-cs"/>
        </a:defRPr>
      </a:lvl1pPr>
    </p:titleStyle>
    <p:bodyStyle>
      <a:lvl1pPr marL="274320" indent="-228600" algn="l" defTabSz="914400" rtl="0" eaLnBrk="1" latinLnBrk="0" hangingPunct="1">
        <a:spcBef>
          <a:spcPct val="20000"/>
        </a:spcBef>
        <a:buClr>
          <a:schemeClr val="accent1"/>
        </a:buClr>
        <a:buFont typeface="Wingdings 2" pitchFamily="18" charset="2"/>
        <a:buChar char=""/>
        <a:defRPr sz="2000" kern="1200" spc="150" baseline="0">
          <a:solidFill>
            <a:schemeClr val="tx2"/>
          </a:solidFill>
          <a:latin typeface="+mn-lt"/>
          <a:ea typeface="+mn-ea"/>
          <a:cs typeface="+mn-cs"/>
        </a:defRPr>
      </a:lvl1pPr>
      <a:lvl2pPr marL="548640" indent="-182880" algn="l" defTabSz="914400" rtl="0" eaLnBrk="1" latinLnBrk="0" hangingPunct="1">
        <a:spcBef>
          <a:spcPct val="20000"/>
        </a:spcBef>
        <a:buClr>
          <a:schemeClr val="accent2"/>
        </a:buClr>
        <a:buFont typeface="Wingdings" pitchFamily="2" charset="2"/>
        <a:buChar char="§"/>
        <a:defRPr sz="1800" kern="1200" spc="100" baseline="0">
          <a:solidFill>
            <a:schemeClr val="tx2"/>
          </a:solidFill>
          <a:latin typeface="+mn-lt"/>
          <a:ea typeface="+mn-ea"/>
          <a:cs typeface="+mn-cs"/>
        </a:defRPr>
      </a:lvl2pPr>
      <a:lvl3pPr marL="822960" indent="-182880" algn="l" defTabSz="914400" rtl="0" eaLnBrk="1" latinLnBrk="0" hangingPunct="1">
        <a:spcBef>
          <a:spcPct val="20000"/>
        </a:spcBef>
        <a:buClr>
          <a:schemeClr val="accent3"/>
        </a:buClr>
        <a:buFont typeface="Wingdings" pitchFamily="2" charset="2"/>
        <a:buChar char="§"/>
        <a:defRPr sz="1600" kern="1200" spc="100" baseline="0">
          <a:solidFill>
            <a:schemeClr val="tx2"/>
          </a:solidFill>
          <a:latin typeface="+mn-lt"/>
          <a:ea typeface="+mn-ea"/>
          <a:cs typeface="+mn-cs"/>
        </a:defRPr>
      </a:lvl3pPr>
      <a:lvl4pPr marL="1097280" indent="-182880" algn="l" defTabSz="914400" rtl="0" eaLnBrk="1" latinLnBrk="0" hangingPunct="1">
        <a:spcBef>
          <a:spcPct val="20000"/>
        </a:spcBef>
        <a:buClr>
          <a:schemeClr val="accent4"/>
        </a:buClr>
        <a:buFont typeface="Wingdings" pitchFamily="2" charset="2"/>
        <a:buChar char="§"/>
        <a:defRPr sz="1400" kern="1200">
          <a:solidFill>
            <a:schemeClr val="tx2"/>
          </a:solidFill>
          <a:latin typeface="+mn-lt"/>
          <a:ea typeface="+mn-ea"/>
          <a:cs typeface="+mn-cs"/>
        </a:defRPr>
      </a:lvl4pPr>
      <a:lvl5pPr marL="1280160" indent="-182880" algn="l" defTabSz="914400" rtl="0" eaLnBrk="1" latinLnBrk="0" hangingPunct="1">
        <a:spcBef>
          <a:spcPct val="20000"/>
        </a:spcBef>
        <a:buClr>
          <a:schemeClr val="accent6"/>
        </a:buClr>
        <a:buFont typeface="Wingdings" pitchFamily="2" charset="2"/>
        <a:buChar char="§"/>
        <a:defRPr sz="1300" kern="1200" spc="100" baseline="0">
          <a:solidFill>
            <a:schemeClr val="tx2"/>
          </a:solidFill>
          <a:latin typeface="+mn-lt"/>
          <a:ea typeface="+mn-ea"/>
          <a:cs typeface="+mn-cs"/>
        </a:defRPr>
      </a:lvl5pPr>
      <a:lvl6pPr marL="1554480" indent="-182880" algn="l" defTabSz="914400" rtl="0" eaLnBrk="1" latinLnBrk="0" hangingPunct="1">
        <a:spcBef>
          <a:spcPct val="20000"/>
        </a:spcBef>
        <a:buClr>
          <a:schemeClr val="accent1"/>
        </a:buClr>
        <a:buFont typeface="Wingdings" pitchFamily="2" charset="2"/>
        <a:buChar char="§"/>
        <a:defRPr sz="1200" kern="1200">
          <a:solidFill>
            <a:schemeClr val="tx2"/>
          </a:solidFill>
          <a:latin typeface="+mn-lt"/>
          <a:ea typeface="+mn-ea"/>
          <a:cs typeface="+mn-cs"/>
        </a:defRPr>
      </a:lvl6pPr>
      <a:lvl7pPr marL="1828800" indent="-182880" algn="l" defTabSz="914400" rtl="0" eaLnBrk="1" latinLnBrk="0" hangingPunct="1">
        <a:spcBef>
          <a:spcPct val="20000"/>
        </a:spcBef>
        <a:buClr>
          <a:schemeClr val="accent2"/>
        </a:buClr>
        <a:buFont typeface="Wingdings" pitchFamily="2" charset="2"/>
        <a:buChar char="§"/>
        <a:defRPr sz="1200" kern="1200">
          <a:solidFill>
            <a:schemeClr val="tx2"/>
          </a:solidFill>
          <a:latin typeface="+mn-lt"/>
          <a:ea typeface="+mn-ea"/>
          <a:cs typeface="+mn-cs"/>
        </a:defRPr>
      </a:lvl7pPr>
      <a:lvl8pPr marL="2103120" indent="-182880" algn="l" defTabSz="914400" rtl="0" eaLnBrk="1" latinLnBrk="0" hangingPunct="1">
        <a:spcBef>
          <a:spcPct val="20000"/>
        </a:spcBef>
        <a:buClr>
          <a:schemeClr val="accent3"/>
        </a:buClr>
        <a:buFont typeface="Wingdings" pitchFamily="2" charset="2"/>
        <a:buChar char="§"/>
        <a:defRPr sz="1200" kern="1200">
          <a:solidFill>
            <a:schemeClr val="tx2"/>
          </a:solidFill>
          <a:latin typeface="+mn-lt"/>
          <a:ea typeface="+mn-ea"/>
          <a:cs typeface="+mn-cs"/>
        </a:defRPr>
      </a:lvl8pPr>
      <a:lvl9pPr marL="2377440" indent="-182880" algn="l" defTabSz="914400" rtl="0" eaLnBrk="1" latinLnBrk="0" hangingPunct="1">
        <a:spcBef>
          <a:spcPct val="20000"/>
        </a:spcBef>
        <a:buClr>
          <a:schemeClr val="accent5"/>
        </a:buClr>
        <a:buFont typeface="Wingdings" pitchFamily="2" charset="2"/>
        <a:buChar char="§"/>
        <a:defRPr sz="12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jp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jp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450973" y="3645305"/>
            <a:ext cx="8825658" cy="1269533"/>
          </a:xfrm>
        </p:spPr>
        <p:txBody>
          <a:bodyPr>
            <a:noAutofit/>
          </a:bodyPr>
          <a:lstStyle/>
          <a:p>
            <a:r>
              <a:rPr lang="en-US" sz="2800" dirty="0" smtClean="0">
                <a:solidFill>
                  <a:srgbClr val="0D0D0D"/>
                </a:solidFill>
              </a:rPr>
              <a:t>Andrew </a:t>
            </a:r>
            <a:r>
              <a:rPr lang="en-US" sz="2800" dirty="0" err="1" smtClean="0">
                <a:solidFill>
                  <a:srgbClr val="0D0D0D"/>
                </a:solidFill>
              </a:rPr>
              <a:t>blakney</a:t>
            </a:r>
            <a:endParaRPr lang="en-US" sz="2800" dirty="0" smtClean="0">
              <a:solidFill>
                <a:srgbClr val="0D0D0D"/>
              </a:solidFill>
            </a:endParaRPr>
          </a:p>
          <a:p>
            <a:r>
              <a:rPr lang="en-US" sz="2800" dirty="0" err="1" smtClean="0">
                <a:solidFill>
                  <a:srgbClr val="0D0D0D"/>
                </a:solidFill>
              </a:rPr>
              <a:t>Grayce</a:t>
            </a:r>
            <a:r>
              <a:rPr lang="en-US" sz="2800" dirty="0" smtClean="0">
                <a:solidFill>
                  <a:srgbClr val="0D0D0D"/>
                </a:solidFill>
              </a:rPr>
              <a:t> Glover</a:t>
            </a:r>
          </a:p>
        </p:txBody>
      </p:sp>
      <p:sp>
        <p:nvSpPr>
          <p:cNvPr id="2" name="Title 1"/>
          <p:cNvSpPr>
            <a:spLocks noGrp="1"/>
          </p:cNvSpPr>
          <p:nvPr>
            <p:ph type="title"/>
          </p:nvPr>
        </p:nvSpPr>
        <p:spPr>
          <a:xfrm>
            <a:off x="143947" y="1406177"/>
            <a:ext cx="8825658" cy="2057651"/>
          </a:xfrm>
        </p:spPr>
        <p:txBody>
          <a:bodyPr>
            <a:scene3d>
              <a:camera prst="orthographicFront"/>
              <a:lightRig rig="soft" dir="tl">
                <a:rot lat="0" lon="0" rev="0"/>
              </a:lightRig>
            </a:scene3d>
            <a:sp3d contourW="25400" prstMaterial="matte">
              <a:bevelT w="25400" h="55880" prst="artDeco"/>
              <a:contourClr>
                <a:schemeClr val="accent2">
                  <a:tint val="20000"/>
                </a:schemeClr>
              </a:contourClr>
            </a:sp3d>
          </a:bodyPr>
          <a:lstStyle/>
          <a:p>
            <a:r>
              <a:rPr lang="en-US" sz="6600" b="1" spc="50" dirty="0" smtClean="0">
                <a:ln w="11430"/>
                <a:solidFill>
                  <a:srgbClr val="0D0D0D"/>
                </a:solidFill>
                <a:effectLst>
                  <a:outerShdw blurRad="76200" dist="50800" dir="5400000" algn="tl" rotWithShape="0">
                    <a:srgbClr val="000000">
                      <a:alpha val="65000"/>
                    </a:srgbClr>
                  </a:outerShdw>
                </a:effectLst>
              </a:rPr>
              <a:t> deep sea life</a:t>
            </a:r>
            <a:endParaRPr lang="en-US" sz="6600" b="1" spc="50" dirty="0">
              <a:ln w="11430"/>
              <a:solidFill>
                <a:srgbClr val="0D0D0D"/>
              </a:solidFill>
              <a:effectLst>
                <a:outerShdw blurRad="76200" dist="50800" dir="5400000" algn="tl" rotWithShape="0">
                  <a:srgbClr val="000000">
                    <a:alpha val="65000"/>
                  </a:srgbClr>
                </a:outerShdw>
              </a:effectLst>
            </a:endParaRPr>
          </a:p>
        </p:txBody>
      </p:sp>
    </p:spTree>
    <p:extLst>
      <p:ext uri="{BB962C8B-B14F-4D97-AF65-F5344CB8AC3E}">
        <p14:creationId xmlns:p14="http://schemas.microsoft.com/office/powerpoint/2010/main" val="2925929676"/>
      </p:ext>
    </p:extLst>
  </p:cSld>
  <p:clrMapOvr>
    <a:masterClrMapping/>
  </p:clrMapOvr>
  <mc:AlternateContent xmlns:mc="http://schemas.openxmlformats.org/markup-compatibility/2006">
    <mc:Choice xmlns:p14="http://schemas.microsoft.com/office/powerpoint/2010/main" Requires="p14">
      <p:transition spd="slow" p14:dur="2000"/>
    </mc:Choice>
    <mc:Fallback>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en-US" sz="2800" dirty="0" smtClean="0">
                <a:solidFill>
                  <a:srgbClr val="0D0D0D"/>
                </a:solidFill>
              </a:rPr>
              <a:t>We learned a lot about Deep Sea Life, all the different living species that live down there. We also discovered the impact that the deep sea life affects people. We got lots of information about all the sea creatures that we researched about</a:t>
            </a:r>
            <a:r>
              <a:rPr lang="en-US" dirty="0" smtClean="0">
                <a:solidFill>
                  <a:srgbClr val="0D0D0D"/>
                </a:solidFill>
              </a:rPr>
              <a:t>. </a:t>
            </a:r>
            <a:endParaRPr lang="en-US" dirty="0">
              <a:solidFill>
                <a:srgbClr val="0D0D0D"/>
              </a:solidFill>
            </a:endParaRPr>
          </a:p>
        </p:txBody>
      </p:sp>
      <p:sp>
        <p:nvSpPr>
          <p:cNvPr id="2" name="Title 1"/>
          <p:cNvSpPr>
            <a:spLocks noGrp="1"/>
          </p:cNvSpPr>
          <p:nvPr>
            <p:ph type="title"/>
          </p:nvPr>
        </p:nvSpPr>
        <p:spPr/>
        <p:txBody>
          <a:bodyPr>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en-US" sz="5400" b="1" spc="50" dirty="0" smtClean="0">
                <a:ln w="11430"/>
                <a:solidFill>
                  <a:srgbClr val="0D0D0D"/>
                </a:solidFill>
                <a:effectLst>
                  <a:outerShdw blurRad="76200" dist="50800" dir="5400000" algn="tl" rotWithShape="0">
                    <a:srgbClr val="000000">
                      <a:alpha val="65000"/>
                    </a:srgbClr>
                  </a:outerShdw>
                </a:effectLst>
              </a:rPr>
              <a:t>Conclusion</a:t>
            </a:r>
            <a:endParaRPr lang="en-US" sz="5400" b="1" spc="50" dirty="0">
              <a:ln w="11430"/>
              <a:solidFill>
                <a:srgbClr val="0D0D0D"/>
              </a:solidFill>
              <a:effectLst>
                <a:outerShdw blurRad="76200" dist="50800" dir="5400000" algn="tl" rotWithShape="0">
                  <a:srgbClr val="000000">
                    <a:alpha val="65000"/>
                  </a:srgbClr>
                </a:outerShdw>
              </a:effectLst>
            </a:endParaRPr>
          </a:p>
        </p:txBody>
      </p:sp>
    </p:spTree>
    <p:extLst>
      <p:ext uri="{BB962C8B-B14F-4D97-AF65-F5344CB8AC3E}">
        <p14:creationId xmlns:p14="http://schemas.microsoft.com/office/powerpoint/2010/main" val="1055793396"/>
      </p:ext>
    </p:extLst>
  </p:cSld>
  <p:clrMapOvr>
    <a:masterClrMapping/>
  </p:clrMapOvr>
  <mc:AlternateContent xmlns:mc="http://schemas.openxmlformats.org/markup-compatibility/2006">
    <mc:Choice xmlns:p14="http://schemas.microsoft.com/office/powerpoint/2010/main" Requires="p14">
      <p:transition spd="slow" p14:dur="2000"/>
    </mc:Choice>
    <mc:Fallback>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marL="0" indent="0">
              <a:buNone/>
            </a:pPr>
            <a:r>
              <a:rPr lang="en-US" sz="2800" dirty="0" smtClean="0">
                <a:solidFill>
                  <a:srgbClr val="0D0D0D"/>
                </a:solidFill>
              </a:rPr>
              <a:t>Spotted eagle rays</a:t>
            </a:r>
          </a:p>
          <a:p>
            <a:pPr marL="0" indent="0">
              <a:buNone/>
            </a:pPr>
            <a:r>
              <a:rPr lang="en-US" sz="2800" dirty="0" smtClean="0">
                <a:solidFill>
                  <a:srgbClr val="0D0D0D"/>
                </a:solidFill>
              </a:rPr>
              <a:t>Sunflower sea star</a:t>
            </a:r>
          </a:p>
          <a:p>
            <a:pPr marL="0" indent="0">
              <a:buNone/>
            </a:pPr>
            <a:r>
              <a:rPr lang="en-US" sz="2800" dirty="0" smtClean="0">
                <a:solidFill>
                  <a:srgbClr val="0D0D0D"/>
                </a:solidFill>
              </a:rPr>
              <a:t>Giant spider crab</a:t>
            </a:r>
          </a:p>
          <a:p>
            <a:pPr marL="0" indent="0">
              <a:buNone/>
            </a:pPr>
            <a:r>
              <a:rPr lang="en-US" sz="2800" dirty="0" smtClean="0">
                <a:solidFill>
                  <a:srgbClr val="0D0D0D"/>
                </a:solidFill>
              </a:rPr>
              <a:t>Vampire squid </a:t>
            </a:r>
          </a:p>
          <a:p>
            <a:pPr marL="0" indent="0">
              <a:buNone/>
            </a:pPr>
            <a:r>
              <a:rPr lang="en-US" sz="2800" dirty="0" smtClean="0">
                <a:solidFill>
                  <a:srgbClr val="0D0D0D"/>
                </a:solidFill>
              </a:rPr>
              <a:t>Indonesian needlefish</a:t>
            </a:r>
          </a:p>
          <a:p>
            <a:pPr marL="0" indent="0">
              <a:buNone/>
            </a:pPr>
            <a:r>
              <a:rPr lang="en-US" sz="2800" dirty="0" smtClean="0">
                <a:solidFill>
                  <a:srgbClr val="0D0D0D"/>
                </a:solidFill>
              </a:rPr>
              <a:t>Concepts on deep ocean life</a:t>
            </a:r>
          </a:p>
          <a:p>
            <a:pPr marL="0" indent="0">
              <a:buNone/>
            </a:pPr>
            <a:r>
              <a:rPr lang="en-US" sz="2800" dirty="0" smtClean="0">
                <a:solidFill>
                  <a:srgbClr val="0D0D0D"/>
                </a:solidFill>
              </a:rPr>
              <a:t>Impact on deep ocean life</a:t>
            </a:r>
          </a:p>
          <a:p>
            <a:pPr marL="0" indent="0">
              <a:buNone/>
            </a:pPr>
            <a:r>
              <a:rPr lang="en-US" sz="2800" dirty="0" smtClean="0">
                <a:solidFill>
                  <a:srgbClr val="0D0D0D"/>
                </a:solidFill>
              </a:rPr>
              <a:t>conclusion</a:t>
            </a:r>
            <a:endParaRPr lang="en-US" sz="2800" dirty="0">
              <a:solidFill>
                <a:srgbClr val="0D0D0D"/>
              </a:solidFill>
            </a:endParaRPr>
          </a:p>
        </p:txBody>
      </p:sp>
      <p:sp>
        <p:nvSpPr>
          <p:cNvPr id="2" name="Title 1"/>
          <p:cNvSpPr>
            <a:spLocks noGrp="1"/>
          </p:cNvSpPr>
          <p:nvPr>
            <p:ph type="title"/>
          </p:nvPr>
        </p:nvSpPr>
        <p:spPr/>
        <p:txBody>
          <a:bodyPr>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en-US" sz="6000" b="1" spc="50" dirty="0" smtClean="0">
                <a:ln w="11430"/>
                <a:solidFill>
                  <a:srgbClr val="0D0D0D"/>
                </a:solidFill>
                <a:effectLst>
                  <a:outerShdw blurRad="76200" dist="50800" dir="5400000" algn="tl" rotWithShape="0">
                    <a:srgbClr val="000000">
                      <a:alpha val="65000"/>
                    </a:srgbClr>
                  </a:outerShdw>
                </a:effectLst>
              </a:rPr>
              <a:t>Overview</a:t>
            </a:r>
            <a:endParaRPr lang="en-US" sz="6000" b="1" spc="50" dirty="0">
              <a:ln w="11430"/>
              <a:solidFill>
                <a:srgbClr val="0D0D0D"/>
              </a:solidFill>
              <a:effectLst>
                <a:outerShdw blurRad="76200" dist="50800" dir="5400000" algn="tl" rotWithShape="0">
                  <a:srgbClr val="000000">
                    <a:alpha val="65000"/>
                  </a:srgbClr>
                </a:outerShdw>
              </a:effectLst>
            </a:endParaRPr>
          </a:p>
        </p:txBody>
      </p:sp>
    </p:spTree>
    <p:extLst>
      <p:ext uri="{BB962C8B-B14F-4D97-AF65-F5344CB8AC3E}">
        <p14:creationId xmlns:p14="http://schemas.microsoft.com/office/powerpoint/2010/main" val="3123798795"/>
      </p:ext>
    </p:extLst>
  </p:cSld>
  <p:clrMapOvr>
    <a:masterClrMapping/>
  </p:clrMapOvr>
  <mc:AlternateContent xmlns:mc="http://schemas.openxmlformats.org/markup-compatibility/2006">
    <mc:Choice xmlns:p14="http://schemas.microsoft.com/office/powerpoint/2010/main" Requires="p14">
      <p:transition spd="slow" p14:dur="2000"/>
    </mc:Choice>
    <mc:Fallback>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marL="0" indent="0">
              <a:buNone/>
            </a:pPr>
            <a:r>
              <a:rPr lang="en-US" sz="3600" dirty="0" smtClean="0">
                <a:solidFill>
                  <a:srgbClr val="0D0D0D"/>
                </a:solidFill>
              </a:rPr>
              <a:t>Spotted eagle rays are most commonly seen alone . They can be identified by its dark dorsal surface covered in white spots or rings. And is part of the Eagle Ray family.</a:t>
            </a:r>
            <a:endParaRPr lang="en-US" sz="3600" dirty="0">
              <a:solidFill>
                <a:srgbClr val="0D0D0D"/>
              </a:solidFill>
            </a:endParaRPr>
          </a:p>
        </p:txBody>
      </p:sp>
      <p:sp>
        <p:nvSpPr>
          <p:cNvPr id="2" name="Title 1"/>
          <p:cNvSpPr>
            <a:spLocks noGrp="1"/>
          </p:cNvSpPr>
          <p:nvPr>
            <p:ph type="title"/>
          </p:nvPr>
        </p:nvSpPr>
        <p:spPr/>
        <p:txBody>
          <a:bodyPr>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en-US" sz="6000" b="1" spc="50" dirty="0" smtClean="0">
                <a:ln w="11430"/>
                <a:solidFill>
                  <a:srgbClr val="0D0D0D"/>
                </a:solidFill>
                <a:effectLst>
                  <a:outerShdw blurRad="76200" dist="50800" dir="5400000" algn="tl" rotWithShape="0">
                    <a:srgbClr val="000000">
                      <a:alpha val="65000"/>
                    </a:srgbClr>
                  </a:outerShdw>
                </a:effectLst>
              </a:rPr>
              <a:t>Spotted Eagle Rays</a:t>
            </a:r>
            <a:endParaRPr lang="en-US" sz="6000" b="1" spc="50" dirty="0">
              <a:ln w="11430"/>
              <a:solidFill>
                <a:srgbClr val="0D0D0D"/>
              </a:solidFill>
              <a:effectLst>
                <a:outerShdw blurRad="76200" dist="50800" dir="5400000" algn="tl" rotWithShape="0">
                  <a:srgbClr val="000000">
                    <a:alpha val="65000"/>
                  </a:srgbClr>
                </a:outerShdw>
              </a:effectLst>
            </a:endParaRPr>
          </a:p>
        </p:txBody>
      </p:sp>
      <p:pic>
        <p:nvPicPr>
          <p:cNvPr id="4" name="Picture 3" descr="white_spotted_eagleray.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965111" y="4398210"/>
            <a:ext cx="4064000" cy="2233983"/>
          </a:xfrm>
          <a:prstGeom prst="rect">
            <a:avLst/>
          </a:prstGeom>
        </p:spPr>
      </p:pic>
    </p:spTree>
    <p:extLst>
      <p:ext uri="{BB962C8B-B14F-4D97-AF65-F5344CB8AC3E}">
        <p14:creationId xmlns:p14="http://schemas.microsoft.com/office/powerpoint/2010/main" val="4096995326"/>
      </p:ext>
    </p:extLst>
  </p:cSld>
  <p:clrMapOvr>
    <a:masterClrMapping/>
  </p:clrMapOvr>
  <mc:AlternateContent xmlns:mc="http://schemas.openxmlformats.org/markup-compatibility/2006">
    <mc:Choice xmlns:p14="http://schemas.microsoft.com/office/powerpoint/2010/main" Requires="p14">
      <p:transition spd="slow" p14:dur="2000"/>
    </mc:Choice>
    <mc:Fallback>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marL="0" indent="0">
              <a:buNone/>
            </a:pPr>
            <a:r>
              <a:rPr lang="en-US" sz="3600" dirty="0" smtClean="0">
                <a:solidFill>
                  <a:srgbClr val="0D0D0D"/>
                </a:solidFill>
              </a:rPr>
              <a:t>The Sunflower Sea Star is found in the Northeast Pacific. It</a:t>
            </a:r>
            <a:r>
              <a:rPr lang="fr-FR" sz="3600" dirty="0" smtClean="0">
                <a:solidFill>
                  <a:srgbClr val="0D0D0D"/>
                </a:solidFill>
              </a:rPr>
              <a:t>’</a:t>
            </a:r>
            <a:r>
              <a:rPr lang="en-US" sz="3600" dirty="0" smtClean="0">
                <a:solidFill>
                  <a:srgbClr val="0D0D0D"/>
                </a:solidFill>
              </a:rPr>
              <a:t>s the largest sea star in the world. Maximum of 1M (3.3 feet) Sea Stars have up to 16-24 limbs. Sea Stars can be all different colors </a:t>
            </a:r>
            <a:endParaRPr lang="en-US" sz="3600" dirty="0">
              <a:solidFill>
                <a:srgbClr val="0D0D0D"/>
              </a:solidFill>
            </a:endParaRPr>
          </a:p>
        </p:txBody>
      </p:sp>
      <p:sp>
        <p:nvSpPr>
          <p:cNvPr id="2" name="Title 1"/>
          <p:cNvSpPr>
            <a:spLocks noGrp="1"/>
          </p:cNvSpPr>
          <p:nvPr>
            <p:ph type="title"/>
          </p:nvPr>
        </p:nvSpPr>
        <p:spPr/>
        <p:txBody>
          <a:bodyPr>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en-US" sz="6000" b="1" spc="50" dirty="0" smtClean="0">
                <a:ln w="11430"/>
                <a:solidFill>
                  <a:srgbClr val="0D0D0D"/>
                </a:solidFill>
                <a:effectLst>
                  <a:outerShdw blurRad="76200" dist="50800" dir="5400000" algn="tl" rotWithShape="0">
                    <a:srgbClr val="000000">
                      <a:alpha val="65000"/>
                    </a:srgbClr>
                  </a:outerShdw>
                </a:effectLst>
              </a:rPr>
              <a:t>Sunflower Sea Star</a:t>
            </a:r>
            <a:endParaRPr lang="en-US" sz="6000" b="1" spc="50" dirty="0">
              <a:ln w="11430"/>
              <a:solidFill>
                <a:srgbClr val="0D0D0D"/>
              </a:solidFill>
              <a:effectLst>
                <a:outerShdw blurRad="76200" dist="50800" dir="5400000" algn="tl" rotWithShape="0">
                  <a:srgbClr val="000000">
                    <a:alpha val="65000"/>
                  </a:srgbClr>
                </a:outerShdw>
              </a:effectLst>
            </a:endParaRPr>
          </a:p>
        </p:txBody>
      </p:sp>
      <p:pic>
        <p:nvPicPr>
          <p:cNvPr id="4" name="Picture 3" descr="Sunflower_seastar.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768492" y="4922490"/>
            <a:ext cx="3251200" cy="1778456"/>
          </a:xfrm>
          <a:prstGeom prst="rect">
            <a:avLst/>
          </a:prstGeom>
        </p:spPr>
      </p:pic>
    </p:spTree>
    <p:extLst>
      <p:ext uri="{BB962C8B-B14F-4D97-AF65-F5344CB8AC3E}">
        <p14:creationId xmlns:p14="http://schemas.microsoft.com/office/powerpoint/2010/main" val="533500846"/>
      </p:ext>
    </p:extLst>
  </p:cSld>
  <p:clrMapOvr>
    <a:masterClrMapping/>
  </p:clrMapOvr>
  <mc:AlternateContent xmlns:mc="http://schemas.openxmlformats.org/markup-compatibility/2006">
    <mc:Choice xmlns:p14="http://schemas.microsoft.com/office/powerpoint/2010/main" Requires="p14">
      <p:transition spd="slow" p14:dur="2000"/>
    </mc:Choice>
    <mc:Fallback>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marL="0" indent="0">
              <a:buNone/>
            </a:pPr>
            <a:r>
              <a:rPr lang="en-US" sz="3600" dirty="0" smtClean="0">
                <a:solidFill>
                  <a:srgbClr val="0D0D0D"/>
                </a:solidFill>
              </a:rPr>
              <a:t>The Giant Spider Crab is a species of Marine crab. They have the longest legs for a crab, reaching up to 12 feet. They weigh up to 42 LB.</a:t>
            </a:r>
            <a:endParaRPr lang="en-US" sz="3600" dirty="0">
              <a:solidFill>
                <a:srgbClr val="0D0D0D"/>
              </a:solidFill>
            </a:endParaRPr>
          </a:p>
        </p:txBody>
      </p:sp>
      <p:sp>
        <p:nvSpPr>
          <p:cNvPr id="2" name="Title 1"/>
          <p:cNvSpPr>
            <a:spLocks noGrp="1"/>
          </p:cNvSpPr>
          <p:nvPr>
            <p:ph type="title"/>
          </p:nvPr>
        </p:nvSpPr>
        <p:spPr/>
        <p:txBody>
          <a:bodyPr>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en-US" sz="6000" b="1" spc="50" dirty="0" smtClean="0">
                <a:ln w="11430"/>
                <a:solidFill>
                  <a:srgbClr val="0D0D0D"/>
                </a:solidFill>
                <a:effectLst>
                  <a:outerShdw blurRad="76200" dist="50800" dir="5400000" algn="tl" rotWithShape="0">
                    <a:srgbClr val="000000">
                      <a:alpha val="65000"/>
                    </a:srgbClr>
                  </a:outerShdw>
                </a:effectLst>
              </a:rPr>
              <a:t> </a:t>
            </a:r>
            <a:r>
              <a:rPr lang="en-US" sz="6000" b="1" spc="50" dirty="0" smtClean="0">
                <a:ln w="11430"/>
                <a:solidFill>
                  <a:srgbClr val="0D0D0D"/>
                </a:solidFill>
                <a:effectLst>
                  <a:outerShdw blurRad="76200" dist="50800" dir="5400000" algn="tl" rotWithShape="0">
                    <a:srgbClr val="000000">
                      <a:alpha val="65000"/>
                    </a:srgbClr>
                  </a:outerShdw>
                </a:effectLst>
              </a:rPr>
              <a:t>Giant Spider Crab </a:t>
            </a:r>
            <a:endParaRPr lang="en-US" sz="6000" b="1" spc="50" dirty="0">
              <a:ln w="11430"/>
              <a:solidFill>
                <a:srgbClr val="0D0D0D"/>
              </a:solidFill>
              <a:effectLst>
                <a:outerShdw blurRad="76200" dist="50800" dir="5400000" algn="tl" rotWithShape="0">
                  <a:srgbClr val="000000">
                    <a:alpha val="65000"/>
                  </a:srgbClr>
                </a:outerShdw>
              </a:effectLst>
            </a:endParaRPr>
          </a:p>
        </p:txBody>
      </p:sp>
      <p:pic>
        <p:nvPicPr>
          <p:cNvPr id="4" name="Picture 3" descr="japanese-spider-crab.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300118" y="3873960"/>
            <a:ext cx="3702448" cy="2778797"/>
          </a:xfrm>
          <a:prstGeom prst="rect">
            <a:avLst/>
          </a:prstGeom>
        </p:spPr>
      </p:pic>
    </p:spTree>
    <p:extLst>
      <p:ext uri="{BB962C8B-B14F-4D97-AF65-F5344CB8AC3E}">
        <p14:creationId xmlns:p14="http://schemas.microsoft.com/office/powerpoint/2010/main" val="1266353981"/>
      </p:ext>
    </p:extLst>
  </p:cSld>
  <p:clrMapOvr>
    <a:masterClrMapping/>
  </p:clrMapOvr>
  <mc:AlternateContent xmlns:mc="http://schemas.openxmlformats.org/markup-compatibility/2006">
    <mc:Choice xmlns:p14="http://schemas.microsoft.com/office/powerpoint/2010/main" Requires="p14">
      <p:transition spd="slow" p14:dur="2000"/>
    </mc:Choice>
    <mc:Fallback>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en-US" sz="3600" dirty="0" smtClean="0">
                <a:solidFill>
                  <a:srgbClr val="0D0D0D"/>
                </a:solidFill>
              </a:rPr>
              <a:t>The Vampire Squid lives 2000-3000 feet down from the surface. The Squid reaches a total length of 1 foot long and 6 inches wide. It is a cousin to the squid. It varies in colors from black to white.</a:t>
            </a:r>
            <a:endParaRPr lang="en-US" sz="3600" dirty="0">
              <a:solidFill>
                <a:srgbClr val="0D0D0D"/>
              </a:solidFill>
            </a:endParaRPr>
          </a:p>
        </p:txBody>
      </p:sp>
      <p:sp>
        <p:nvSpPr>
          <p:cNvPr id="2" name="Title 1"/>
          <p:cNvSpPr>
            <a:spLocks noGrp="1"/>
          </p:cNvSpPr>
          <p:nvPr>
            <p:ph type="title"/>
          </p:nvPr>
        </p:nvSpPr>
        <p:spPr/>
        <p:txBody>
          <a:bodyPr>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en-US" sz="6000" b="1" spc="50" dirty="0" smtClean="0">
                <a:ln w="11430"/>
                <a:solidFill>
                  <a:srgbClr val="0D0D0D"/>
                </a:solidFill>
                <a:effectLst>
                  <a:outerShdw blurRad="76200" dist="50800" dir="5400000" algn="tl" rotWithShape="0">
                    <a:srgbClr val="000000">
                      <a:alpha val="65000"/>
                    </a:srgbClr>
                  </a:outerShdw>
                </a:effectLst>
              </a:rPr>
              <a:t>Vampire Squid </a:t>
            </a:r>
            <a:endParaRPr lang="en-US" sz="6000" b="1" spc="50" dirty="0">
              <a:ln w="11430"/>
              <a:solidFill>
                <a:srgbClr val="0D0D0D"/>
              </a:solidFill>
              <a:effectLst>
                <a:outerShdw blurRad="76200" dist="50800" dir="5400000" algn="tl" rotWithShape="0">
                  <a:srgbClr val="000000">
                    <a:alpha val="65000"/>
                  </a:srgbClr>
                </a:outerShdw>
              </a:effectLst>
            </a:endParaRPr>
          </a:p>
        </p:txBody>
      </p:sp>
      <p:pic>
        <p:nvPicPr>
          <p:cNvPr id="4" name="Picture 3" descr="images.jpe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791200" y="4884863"/>
            <a:ext cx="3670300" cy="1828336"/>
          </a:xfrm>
          <a:prstGeom prst="rect">
            <a:avLst/>
          </a:prstGeom>
        </p:spPr>
      </p:pic>
    </p:spTree>
    <p:extLst>
      <p:ext uri="{BB962C8B-B14F-4D97-AF65-F5344CB8AC3E}">
        <p14:creationId xmlns:p14="http://schemas.microsoft.com/office/powerpoint/2010/main" val="4208199145"/>
      </p:ext>
    </p:extLst>
  </p:cSld>
  <p:clrMapOvr>
    <a:masterClrMapping/>
  </p:clrMapOvr>
  <mc:AlternateContent xmlns:mc="http://schemas.openxmlformats.org/markup-compatibility/2006">
    <mc:Choice xmlns:p14="http://schemas.microsoft.com/office/powerpoint/2010/main" Requires="p14">
      <p:transition spd="slow" p14:dur="2000"/>
    </mc:Choice>
    <mc:Fallback>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en-US" sz="3600" dirty="0" smtClean="0">
                <a:solidFill>
                  <a:srgbClr val="0D0D0D"/>
                </a:solidFill>
              </a:rPr>
              <a:t>The Indonesian Needlefish gets it name from its long narrow jaws, filled with sharp teeth. </a:t>
            </a:r>
            <a:endParaRPr lang="en-US" sz="3600" dirty="0">
              <a:solidFill>
                <a:srgbClr val="0D0D0D"/>
              </a:solidFill>
            </a:endParaRPr>
          </a:p>
        </p:txBody>
      </p:sp>
      <p:sp>
        <p:nvSpPr>
          <p:cNvPr id="2" name="Title 1"/>
          <p:cNvSpPr>
            <a:spLocks noGrp="1"/>
          </p:cNvSpPr>
          <p:nvPr>
            <p:ph type="title"/>
          </p:nvPr>
        </p:nvSpPr>
        <p:spPr/>
        <p:txBody>
          <a:bodyPr>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en-US" sz="6000" b="1" spc="50" dirty="0" smtClean="0">
                <a:ln w="11430"/>
                <a:solidFill>
                  <a:srgbClr val="0D0D0D"/>
                </a:solidFill>
                <a:effectLst>
                  <a:outerShdw blurRad="76200" dist="50800" dir="5400000" algn="tl" rotWithShape="0">
                    <a:srgbClr val="000000">
                      <a:alpha val="65000"/>
                    </a:srgbClr>
                  </a:outerShdw>
                </a:effectLst>
              </a:rPr>
              <a:t>Indonesian Needlefish</a:t>
            </a:r>
            <a:endParaRPr lang="en-US" sz="6000" b="1" spc="50" dirty="0">
              <a:ln w="11430"/>
              <a:solidFill>
                <a:srgbClr val="0D0D0D"/>
              </a:solidFill>
              <a:effectLst>
                <a:outerShdw blurRad="76200" dist="50800" dir="5400000" algn="tl" rotWithShape="0">
                  <a:srgbClr val="000000">
                    <a:alpha val="65000"/>
                  </a:srgbClr>
                </a:outerShdw>
              </a:effectLst>
            </a:endParaRPr>
          </a:p>
        </p:txBody>
      </p:sp>
      <p:pic>
        <p:nvPicPr>
          <p:cNvPr id="4" name="Picture 3" descr="images.jpe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892293" y="3666986"/>
            <a:ext cx="4439689" cy="2878731"/>
          </a:xfrm>
          <a:prstGeom prst="rect">
            <a:avLst/>
          </a:prstGeom>
        </p:spPr>
      </p:pic>
    </p:spTree>
    <p:extLst>
      <p:ext uri="{BB962C8B-B14F-4D97-AF65-F5344CB8AC3E}">
        <p14:creationId xmlns:p14="http://schemas.microsoft.com/office/powerpoint/2010/main" val="2817575296"/>
      </p:ext>
    </p:extLst>
  </p:cSld>
  <p:clrMapOvr>
    <a:masterClrMapping/>
  </p:clrMapOvr>
  <mc:AlternateContent xmlns:mc="http://schemas.openxmlformats.org/markup-compatibility/2006">
    <mc:Choice xmlns:p14="http://schemas.microsoft.com/office/powerpoint/2010/main" Requires="p14">
      <p:transition spd="slow" p14:dur="2000"/>
    </mc:Choice>
    <mc:Fallback>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Autofit/>
          </a:bodyPr>
          <a:lstStyle/>
          <a:p>
            <a:r>
              <a:rPr lang="en-US" sz="2400" dirty="0" smtClean="0">
                <a:solidFill>
                  <a:srgbClr val="0D0D0D"/>
                </a:solidFill>
              </a:rPr>
              <a:t>The deep ocean is the deepest layer of the ocean, it has very little or no light in that part of the ocean. That is why scientist were surprised to see life that deep. Mariana Trench is where all the life under the water is, and is deepest part of any ocean at 1800 meters deep, if Mount Everest was under the water the peek would be more than a mile under the surface of the water.</a:t>
            </a:r>
            <a:r>
              <a:rPr lang="en-US" sz="2400" dirty="0">
                <a:solidFill>
                  <a:srgbClr val="0D0D0D"/>
                </a:solidFill>
              </a:rPr>
              <a:t> </a:t>
            </a:r>
            <a:r>
              <a:rPr lang="en-US" sz="2400" dirty="0" smtClean="0">
                <a:solidFill>
                  <a:srgbClr val="0D0D0D"/>
                </a:solidFill>
              </a:rPr>
              <a:t>Between </a:t>
            </a:r>
            <a:r>
              <a:rPr lang="en-US" sz="2400" dirty="0">
                <a:solidFill>
                  <a:srgbClr val="0D0D0D"/>
                </a:solidFill>
              </a:rPr>
              <a:t>1872-1876 people found that there is life at the bottom of the ocean. In 1960 two men went down to the bottom of Mariana Trench. </a:t>
            </a:r>
          </a:p>
        </p:txBody>
      </p:sp>
      <p:sp>
        <p:nvSpPr>
          <p:cNvPr id="2" name="Title 1"/>
          <p:cNvSpPr>
            <a:spLocks noGrp="1"/>
          </p:cNvSpPr>
          <p:nvPr>
            <p:ph type="title"/>
          </p:nvPr>
        </p:nvSpPr>
        <p:spPr/>
        <p:txBody>
          <a:bodyPr>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en-US" sz="4400" b="1" spc="50" dirty="0" smtClean="0">
                <a:ln w="11430"/>
                <a:solidFill>
                  <a:srgbClr val="0D0D0D"/>
                </a:solidFill>
                <a:effectLst>
                  <a:outerShdw blurRad="76200" dist="50800" dir="5400000" algn="tl" rotWithShape="0">
                    <a:srgbClr val="000000">
                      <a:alpha val="65000"/>
                    </a:srgbClr>
                  </a:outerShdw>
                </a:effectLst>
              </a:rPr>
              <a:t>Concepts of the deep ocean life</a:t>
            </a:r>
            <a:endParaRPr lang="en-US" sz="4400" b="1" spc="50" dirty="0">
              <a:ln w="11430"/>
              <a:solidFill>
                <a:srgbClr val="0D0D0D"/>
              </a:solidFill>
              <a:effectLst>
                <a:outerShdw blurRad="76200" dist="50800" dir="5400000" algn="tl" rotWithShape="0">
                  <a:srgbClr val="000000">
                    <a:alpha val="65000"/>
                  </a:srgbClr>
                </a:outerShdw>
              </a:effectLst>
            </a:endParaRPr>
          </a:p>
        </p:txBody>
      </p:sp>
    </p:spTree>
    <p:extLst>
      <p:ext uri="{BB962C8B-B14F-4D97-AF65-F5344CB8AC3E}">
        <p14:creationId xmlns:p14="http://schemas.microsoft.com/office/powerpoint/2010/main" val="693495154"/>
      </p:ext>
    </p:extLst>
  </p:cSld>
  <p:clrMapOvr>
    <a:masterClrMapping/>
  </p:clrMapOvr>
  <mc:AlternateContent xmlns:mc="http://schemas.openxmlformats.org/markup-compatibility/2006">
    <mc:Choice xmlns:p14="http://schemas.microsoft.com/office/powerpoint/2010/main" Requires="p14">
      <p:transition spd="slow" p14:dur="2000"/>
    </mc:Choice>
    <mc:Fallback>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Autofit/>
          </a:bodyPr>
          <a:lstStyle/>
          <a:p>
            <a:pPr marL="0" indent="0">
              <a:buNone/>
            </a:pPr>
            <a:r>
              <a:rPr lang="en-US" sz="2800" dirty="0" smtClean="0">
                <a:solidFill>
                  <a:srgbClr val="0D0D0D"/>
                </a:solidFill>
              </a:rPr>
              <a:t>Below the Oceans surface is a mysterious world that takes up to 95% of the earth living space. At 13000 feet (20 mountains or 4000 meters) the temperature hovers around freezing. You can not see anything down there because there is no light, And because there is a lot more to discover. </a:t>
            </a:r>
            <a:endParaRPr lang="en-US" sz="2800" dirty="0">
              <a:solidFill>
                <a:srgbClr val="0D0D0D"/>
              </a:solidFill>
            </a:endParaRPr>
          </a:p>
        </p:txBody>
      </p:sp>
      <p:sp>
        <p:nvSpPr>
          <p:cNvPr id="2" name="Title 1"/>
          <p:cNvSpPr>
            <a:spLocks noGrp="1"/>
          </p:cNvSpPr>
          <p:nvPr>
            <p:ph type="title"/>
          </p:nvPr>
        </p:nvSpPr>
        <p:spPr/>
        <p:txBody>
          <a:bodyPr>
            <a:norm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en-US" sz="5400" b="1" spc="50" dirty="0" smtClean="0">
                <a:ln w="11430"/>
                <a:solidFill>
                  <a:srgbClr val="0D0D0D"/>
                </a:solidFill>
                <a:effectLst>
                  <a:outerShdw blurRad="76200" dist="50800" dir="5400000" algn="tl" rotWithShape="0">
                    <a:srgbClr val="000000">
                      <a:alpha val="65000"/>
                    </a:srgbClr>
                  </a:outerShdw>
                </a:effectLst>
              </a:rPr>
              <a:t>Impact on deep ocean life</a:t>
            </a:r>
            <a:endParaRPr lang="en-US" sz="5400" b="1" spc="50" dirty="0">
              <a:ln w="11430"/>
              <a:solidFill>
                <a:srgbClr val="0D0D0D"/>
              </a:solidFill>
              <a:effectLst>
                <a:outerShdw blurRad="76200" dist="50800" dir="5400000" algn="tl" rotWithShape="0">
                  <a:srgbClr val="000000">
                    <a:alpha val="65000"/>
                  </a:srgbClr>
                </a:outerShdw>
              </a:effectLst>
            </a:endParaRPr>
          </a:p>
        </p:txBody>
      </p:sp>
    </p:spTree>
    <p:extLst>
      <p:ext uri="{BB962C8B-B14F-4D97-AF65-F5344CB8AC3E}">
        <p14:creationId xmlns:p14="http://schemas.microsoft.com/office/powerpoint/2010/main" val="2935702305"/>
      </p:ext>
    </p:extLst>
  </p:cSld>
  <p:clrMapOvr>
    <a:masterClrMapping/>
  </p:clrMapOvr>
  <mc:AlternateContent xmlns:mc="http://schemas.openxmlformats.org/markup-compatibility/2006">
    <mc:Choice xmlns:p14="http://schemas.microsoft.com/office/powerpoint/2010/main" Requires="p14">
      <p:transition spd="slow" p14:dur="2000"/>
    </mc:Choice>
    <mc:Fallback>
      <p:transition xmlns:p14="http://schemas.microsoft.com/office/powerpoint/2010/main" spd="slow"/>
    </mc:Fallback>
  </mc:AlternateContent>
  <p:timing>
    <p:tnLst>
      <p:par>
        <p:cTn xmlns:p14="http://schemas.microsoft.com/office/powerpoint/2010/mai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Grid">
  <a:themeElements>
    <a:clrScheme name="Grid">
      <a:dk1>
        <a:sysClr val="windowText" lastClr="000000"/>
      </a:dk1>
      <a:lt1>
        <a:sysClr val="window" lastClr="FFFFFF"/>
      </a:lt1>
      <a:dk2>
        <a:srgbClr val="534949"/>
      </a:dk2>
      <a:lt2>
        <a:srgbClr val="CCD1B9"/>
      </a:lt2>
      <a:accent1>
        <a:srgbClr val="C66951"/>
      </a:accent1>
      <a:accent2>
        <a:srgbClr val="BF974D"/>
      </a:accent2>
      <a:accent3>
        <a:srgbClr val="928B70"/>
      </a:accent3>
      <a:accent4>
        <a:srgbClr val="87706B"/>
      </a:accent4>
      <a:accent5>
        <a:srgbClr val="94734E"/>
      </a:accent5>
      <a:accent6>
        <a:srgbClr val="6F777D"/>
      </a:accent6>
      <a:hlink>
        <a:srgbClr val="CC9900"/>
      </a:hlink>
      <a:folHlink>
        <a:srgbClr val="C0C0C0"/>
      </a:folHlink>
    </a:clrScheme>
    <a:fontScheme name="Grid">
      <a:majorFont>
        <a:latin typeface="Franklin Gothic Medium"/>
        <a:ea typeface=""/>
        <a:cs typeface=""/>
        <a:font script="Jpan" typeface="HG創英角ｺﾞｼｯｸUB"/>
        <a:font script="Hang" typeface="HY견고딕"/>
        <a:font script="Hans" typeface="微软雅黑"/>
        <a:font script="Hant" typeface="微軟正黑體"/>
        <a:font script="Arab" typeface="Arial Bold"/>
        <a:font script="Hebr" typeface="Arial Bold"/>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Bold"/>
        <a:font script="Uigh" typeface="Microsoft Uighur"/>
        <a:font script="Geor" typeface="Sylfaen"/>
      </a:majorFont>
      <a:minorFont>
        <a:latin typeface="Franklin Gothic Medium"/>
        <a:ea typeface=""/>
        <a:cs typeface=""/>
        <a:font script="Jpan" typeface="HG創英角ｺﾞｼｯｸUB"/>
        <a:font script="Hang" typeface="HY견고딕"/>
        <a:font script="Hans" typeface="微软雅黑"/>
        <a:font script="Hant" typeface="微軟正黑體"/>
        <a:font script="Arab" typeface="Arial Bold"/>
        <a:font script="Hebr" typeface="Arial Bold"/>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Bold"/>
        <a:font script="Uigh" typeface="Microsoft Uighur"/>
        <a:font script="Geor" typeface="Sylfaen"/>
      </a:minorFont>
    </a:fontScheme>
    <a:fmtScheme name="Grid">
      <a:fillStyleLst>
        <a:solidFill>
          <a:schemeClr val="phClr"/>
        </a:solidFill>
        <a:solidFill>
          <a:schemeClr val="phClr">
            <a:tint val="50000"/>
          </a:schemeClr>
        </a:solidFill>
        <a:gradFill rotWithShape="1">
          <a:gsLst>
            <a:gs pos="0">
              <a:schemeClr val="phClr"/>
            </a:gs>
            <a:gs pos="90000">
              <a:schemeClr val="phClr">
                <a:shade val="100000"/>
              </a:schemeClr>
            </a:gs>
            <a:gs pos="100000">
              <a:schemeClr val="phClr">
                <a:shade val="85000"/>
              </a:schemeClr>
            </a:gs>
          </a:gsLst>
          <a:path path="circle">
            <a:fillToRect l="100000" t="100000" r="100000" b="100000"/>
          </a:path>
        </a:gra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effectStyle>
        <a:effectStyle>
          <a:effectLst>
            <a:outerShdw blurRad="31750" dist="25400" dir="5400000" rotWithShape="0">
              <a:srgbClr val="000000">
                <a:alpha val="50000"/>
              </a:srgbClr>
            </a:outerShdw>
          </a:effectLst>
        </a:effectStyle>
        <a:effectStyle>
          <a:effectLst>
            <a:outerShdw blurRad="38100" dist="25400" dir="5400000" rotWithShape="0">
              <a:srgbClr val="000000">
                <a:alpha val="45000"/>
              </a:srgbClr>
            </a:outerShdw>
          </a:effectLst>
          <a:scene3d>
            <a:camera prst="orthographicFront">
              <a:rot lat="0" lon="0" rev="0"/>
            </a:camera>
            <a:lightRig rig="brightRoom" dir="t"/>
          </a:scene3d>
          <a:sp3d extrusionH="12700" contourW="25400" prstMaterial="flat">
            <a:bevelT w="63500" h="152400" prst="angle"/>
            <a:contourClr>
              <a:schemeClr val="phClr">
                <a:shade val="30000"/>
              </a:schemeClr>
            </a:contourClr>
          </a:sp3d>
        </a:effectStyle>
      </a:effectStyleLst>
      <a:bgFillStyleLst>
        <a:solidFill>
          <a:schemeClr val="phClr"/>
        </a:solidFill>
        <a:solidFill>
          <a:schemeClr val="phClr">
            <a:tint val="90000"/>
            <a:shade val="93000"/>
            <a:satMod val="150000"/>
          </a:schemeClr>
        </a:solidFill>
        <a:blipFill rotWithShape="1">
          <a:blip xmlns:r="http://schemas.openxmlformats.org/officeDocument/2006/relationships" r:embed="rId1">
            <a:duotone>
              <a:schemeClr val="phClr">
                <a:tint val="95000"/>
              </a:schemeClr>
              <a:schemeClr val="phClr">
                <a:shade val="93000"/>
                <a:satMod val="110000"/>
              </a:schemeClr>
            </a:duotone>
          </a:blip>
          <a:tile tx="0" ty="0" sx="100000" sy="10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Grid.thmx</Template>
  <TotalTime>171</TotalTime>
  <Words>451</Words>
  <Application>Microsoft Macintosh PowerPoint</Application>
  <PresentationFormat>Custom</PresentationFormat>
  <Paragraphs>28</Paragraphs>
  <Slides>10</Slides>
  <Notes>0</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Grid</vt:lpstr>
      <vt:lpstr> deep sea life</vt:lpstr>
      <vt:lpstr>Overview</vt:lpstr>
      <vt:lpstr>Spotted Eagle Rays</vt:lpstr>
      <vt:lpstr>Sunflower Sea Star</vt:lpstr>
      <vt:lpstr> Giant Spider Crab </vt:lpstr>
      <vt:lpstr>Vampire Squid </vt:lpstr>
      <vt:lpstr>Indonesian Needlefish</vt:lpstr>
      <vt:lpstr>Concepts of the deep ocean life</vt:lpstr>
      <vt:lpstr>Impact on deep ocean life</vt:lpstr>
      <vt:lpstr>Conclusion</vt:lpstr>
    </vt:vector>
  </TitlesOfParts>
  <Company>Anglophone South School District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 (Topic)</dc:title>
  <dc:creator>Terry, Sean J. (ASD-E)</dc:creator>
  <cp:lastModifiedBy>zdxgxdg</cp:lastModifiedBy>
  <cp:revision>22</cp:revision>
  <dcterms:created xsi:type="dcterms:W3CDTF">2015-05-20T00:21:47Z</dcterms:created>
  <dcterms:modified xsi:type="dcterms:W3CDTF">2015-05-28T12:12:44Z</dcterms:modified>
</cp:coreProperties>
</file>